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and refers to statistical tests on user number of drives per device type.</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D</a:t>
            </a:r>
            <a:r>
              <a:rPr lang="en" sz="1200">
                <a:solidFill>
                  <a:schemeClr val="dk1"/>
                </a:solidFill>
                <a:latin typeface="Roboto"/>
                <a:ea typeface="Roboto"/>
                <a:cs typeface="Roboto"/>
                <a:sym typeface="Roboto"/>
              </a:rPr>
              <a:t>rivers who use Waze on iPhone have a higher number of drives on average (+ 2 %).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 (that is, such difference is likely due to sample variability).</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fontScale="92500"/>
            </a:bodyPr>
            <a:lstStyle/>
            <a:p>
              <a:pPr indent="0" lvl="0" marL="0" rtl="0" algn="l">
                <a:lnSpc>
                  <a:spcPct val="95000"/>
                </a:lnSpc>
                <a:spcBef>
                  <a:spcPts val="0"/>
                </a:spcBef>
                <a:spcAft>
                  <a:spcPts val="0"/>
                </a:spcAft>
                <a:buNone/>
              </a:pPr>
              <a:r>
                <a:rPr b="1" lang="en" sz="1900">
                  <a:latin typeface="Google Sans"/>
                  <a:ea typeface="Google Sans"/>
                  <a:cs typeface="Google Sans"/>
                  <a:sym typeface="Google Sans"/>
                </a:rPr>
                <a:t>User Churn Project | Two-Sample Hypothesis Test Results</a:t>
              </a:r>
              <a:endParaRPr b="1" sz="1900">
                <a:latin typeface="Google Sans"/>
                <a:ea typeface="Google Sans"/>
                <a:cs typeface="Google Sans"/>
                <a:sym typeface="Google Sans"/>
              </a:endParaRPr>
            </a:p>
            <a:p>
              <a:pPr indent="0" lvl="0" marL="0" rtl="0" algn="l">
                <a:lnSpc>
                  <a:spcPct val="95000"/>
                </a:lnSpc>
                <a:spcBef>
                  <a:spcPts val="0"/>
                </a:spcBef>
                <a:spcAft>
                  <a:spcPts val="0"/>
                </a:spcAft>
                <a:buNone/>
              </a:pPr>
              <a:r>
                <a:t/>
              </a:r>
              <a:endParaRPr b="1" sz="1900">
                <a:latin typeface="Google Sans"/>
                <a:ea typeface="Google Sans"/>
                <a:cs typeface="Google Sans"/>
                <a:sym typeface="Google Sans"/>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(Android and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522711"/>
              <a:chOff x="-68743" y="5306914"/>
              <a:chExt cx="2789248" cy="2522711"/>
            </a:xfrm>
          </p:grpSpPr>
          <p:sp>
            <p:nvSpPr>
              <p:cNvPr id="184" name="Google Shape;184;p7"/>
              <p:cNvSpPr txBox="1"/>
              <p:nvPr/>
            </p:nvSpPr>
            <p:spPr>
              <a:xfrm>
                <a:off x="319625" y="7029225"/>
                <a:ext cx="2241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are rounded up to the nearest integer.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7721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The Waze data team recommends running additional t-tests on other parameters to learn more about user behavior. That also might involve more data collection regarding those variables, which is prior analysis tended to present more variability.</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